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C16F3-1F27-457D-AD10-944ABB69D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C543C7-D190-8AF6-2267-34DFB9DAE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36BC2-FDDE-9A67-CE0B-82A66A158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45471-309B-433B-7098-DFE6D83E0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24567-4246-20BA-2747-58102D9FE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20906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69AD-95E2-1A3B-9706-D66DDA369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3C8076-441C-08F1-819B-FFFE06233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C56FF-7828-4308-8C75-186A1CF29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06355-29E1-AA4B-12EA-76B9AE900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F5198-97EA-BA5A-1137-8C4C40DBA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88117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E6549D-890B-8923-B23E-666017A938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411B9C-D2E5-E1B3-76BE-FA5EE5D1C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33AA0-3114-390E-A9F1-C6D2505B3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BCCBE-A5A1-ED4F-14BE-479819806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7D9B8-D21B-90BB-FB7B-26C814162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472920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EC980-984A-E6D4-2C66-19B263454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8202E-6523-0819-07DC-BD11BF18E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0B9E9-4BC9-F0A0-82B4-586B54680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49D55-484A-55E7-4954-FAF95F4A9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0E497-D67E-121E-9619-3B116DBD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52069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4FE65-293D-2300-AE98-CA6E515EE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73353-613A-61FE-556C-96D61D8F5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60C08-6EDC-4840-8A9E-5FE5A6C54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4AA06-D20A-066F-107D-C600B8A7C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168B2-4B3C-03ED-3A03-A316CF2B7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00252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0E96D-1831-F1C7-20BC-B4DC8CFC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9B3E8-CD88-53C9-04C6-4D3D6BC24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24DDD9-7E10-2224-F2F5-31FD212EB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B261F-C3A5-6046-BEA2-4013BF8B2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4EE582-EF53-12B0-6F3B-47E24D1B8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B4AECD-54AE-F118-469F-EC22093F4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191949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DD95F-B3E6-7CE9-EAB6-444EABBE4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65F0D-D19F-4440-AA9C-ED2DBB93D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1FD4FD-860E-890D-7439-80E56C79E5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EA23E2-F077-127A-E9E8-EC5671B592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EE0DF1-705D-355A-727C-4108175DA4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014120-0602-6837-7CF0-AC6DD2A50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B7FA8C-25F0-1846-1EDF-EF4644020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03034E-98C1-B5E5-03EE-773B6A99C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365340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38DFC-4818-C9A7-8CC7-911EE7B99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998803-9656-CD63-8F59-BAA51B7E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017C8-DB84-6E49-1BF5-706DAB98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8C4081-A0DC-CEDE-D863-ED54E4E4F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504635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EA969-F04E-D978-E9C3-2EB9870F0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579EBA-1EA5-E2F9-2BF8-8417B43C7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E0C58-5BF1-600E-612A-3BB7D35FA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88444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5C5A6-9AE8-07E0-7F30-93C0029AA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80649-A857-96EF-C184-4390E215B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F3502-74BA-296B-211D-039113CC1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7E96F-7469-47BE-E2D1-AF021A8B6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16ACA-9C2C-26E9-2DCC-546FF57F4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DA669-A9DB-1C53-0D4C-D2A57600B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04223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95446-5182-9B0F-6E91-2252EAA21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26B69F-5A34-61D1-B7A3-84F6BD4210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48C1D-A6CB-2B83-41F8-C03167C4E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39525-1D8B-2BD5-AD6E-91BF7A233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D36D6-5ED3-EA62-5384-5B8EC2543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691932-7A45-D256-441B-0170A9357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172505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1B6312-BDA0-F391-9968-B2AB17048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M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AA6E5-1DE6-F2D6-6147-55B3C19C5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FF7F2-9913-7E84-9575-1771F0302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90176-5455-964B-A616-3ECFBE1B1933}" type="datetimeFigureOut">
              <a:rPr lang="en-MK" smtClean="0"/>
              <a:t>4.7.22</a:t>
            </a:fld>
            <a:endParaRPr lang="en-M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115EF-88FB-D37C-7F4C-35E484548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5E719-B05A-445F-ED02-715050547C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5E79-93EC-C343-A688-15193876B451}" type="slidenum">
              <a:rPr lang="en-MK" smtClean="0"/>
              <a:t>‹#›</a:t>
            </a:fld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161718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M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6BF26-C538-7E73-2E18-8E04FBC863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9B8F3C-1165-9A3B-8C14-5B9EF32F55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K" dirty="0"/>
          </a:p>
          <a:p>
            <a:endParaRPr lang="en-MK" dirty="0"/>
          </a:p>
          <a:p>
            <a:endParaRPr lang="en-MK" dirty="0"/>
          </a:p>
        </p:txBody>
      </p:sp>
      <p:pic>
        <p:nvPicPr>
          <p:cNvPr id="5" name="Picture 4" descr="A picture containing person, wall, person, indoor&#10;&#10;Description automatically generated">
            <a:extLst>
              <a:ext uri="{FF2B5EF4-FFF2-40B4-BE49-F238E27FC236}">
                <a16:creationId xmlns:a16="http://schemas.microsoft.com/office/drawing/2014/main" id="{0D82700D-A442-A1C5-16A2-A45F2307E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2800" y="1581150"/>
            <a:ext cx="2946400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395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1E9C4-8CF5-EEAA-0A28-DB1266A83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F98C9-77EE-4BFE-C25B-653AB611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794911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063C6-5883-34BB-04C6-0AE0F7973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C01D9-3F6B-306E-0B7E-2591E4B59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1332087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B327E-038D-EB93-AA00-B5F40A09D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16045-4865-8D9C-9400-FD0A788AE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906264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CD03F-3764-FC3B-D92E-EFF182FFE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FA3F1-C272-85F7-A386-39E5C5106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5089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08152-94EE-4F90-C6FF-B4C167740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B093-7ADF-1796-BB3E-39A1CE694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936088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02E7C-5566-B2AE-25C1-684A53122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AD76D-4B1E-82A6-C283-C1EE90F05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294234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AACAA-28DD-15BA-5C85-6836A7269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E2752-CDE9-4E6A-9283-74D6F413F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704364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5BDB-F0E7-30D6-2158-A25592AE6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1E8A4-8D51-F1E2-4596-967C0FB1B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3479442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C4B4C-7A12-8D1E-6A06-C40CF3061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AB717-CDAF-6663-94B9-BC4974CFA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644433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0C1E2-051F-C5BD-4E29-081686EF4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C8DC9-7E6B-9FCC-E9CA-BEDB133B1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1193765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4D0F1-4811-D2BA-B85C-D289A1945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8B605-09BA-5AF0-9D8E-0DD81DA1F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74473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D640-310D-78A4-34B5-606010B4A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E7048-50AD-47F6-C9C3-BB254F497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423201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97068-4002-C812-A482-835EA7E27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BE308-2218-2ADD-1B9D-17F510BD3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1049996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04AD7-AC3D-81F0-ED65-DBFC23930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18FA5-B67E-C46A-A38F-44BA298F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3001279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DC288-9284-4DBC-0937-6E4312243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7A6F3-DC8D-6503-A1B1-1EC92E1E1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684176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6F301-489D-8516-F683-FEE7118B7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95D4C-7CDD-2129-3D4B-23BD04968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K"/>
          </a:p>
        </p:txBody>
      </p:sp>
    </p:spTree>
    <p:extLst>
      <p:ext uri="{BB962C8B-B14F-4D97-AF65-F5344CB8AC3E}">
        <p14:creationId xmlns:p14="http://schemas.microsoft.com/office/powerpoint/2010/main" val="2416002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Stojna Andrioska</dc:creator>
  <cp:lastModifiedBy>Stojna Andrioska</cp:lastModifiedBy>
  <cp:revision>1</cp:revision>
  <dcterms:created xsi:type="dcterms:W3CDTF">2022-07-04T13:03:48Z</dcterms:created>
  <dcterms:modified xsi:type="dcterms:W3CDTF">2022-07-04T13:04:42Z</dcterms:modified>
</cp:coreProperties>
</file>